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2143717" y="6983015"/>
            <a:ext cx="8240441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1941968" y="892968"/>
            <a:ext cx="8224243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426242" y="892968"/>
            <a:ext cx="15423360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3048000" y="-3175"/>
            <a:ext cx="18288000" cy="137223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5330930" y="-40430"/>
            <a:ext cx="13722210" cy="102964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369718" y="898481"/>
            <a:ext cx="17366661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7905750" y="3643312"/>
            <a:ext cx="13260586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spcBef>
                <a:spcPts val="0"/>
              </a:spcBef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Understanding God through Creation"/>
          <p:cNvSpPr txBox="1"/>
          <p:nvPr>
            <p:ph type="title"/>
          </p:nvPr>
        </p:nvSpPr>
        <p:spPr>
          <a:xfrm>
            <a:off x="3647497" y="1655991"/>
            <a:ext cx="17089005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Understanding God through Creation</a:t>
            </a:r>
          </a:p>
        </p:txBody>
      </p:sp>
      <p:sp>
        <p:nvSpPr>
          <p:cNvPr id="139" name="God pre-existed all things (Gen. 1:1) – builder of all things (Heb. 3:4); eternal (Ps. 90:2)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God pre-existed all things (Gen. 1:1) – builder of all things (Heb. 3:4); eternal (Ps. 90:2)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God has power over all things (Rom. 1:20) – authority over the world (Col. 1:16-17); power over life and death (James 4:12)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God has a plan for what He does (Gen. 1) – His word is settled (Ps. 119:89) and consistent (Jn. 10:35)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God made all things for our good (Gen. 1:31) – under man’s stewardship (Gen. 1:29); everything good in this life is from Him (James 1:17)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hat Does This Mean for Us?"/>
          <p:cNvSpPr txBox="1"/>
          <p:nvPr>
            <p:ph type="title"/>
          </p:nvPr>
        </p:nvSpPr>
        <p:spPr>
          <a:xfrm>
            <a:off x="3647497" y="1655991"/>
            <a:ext cx="17089005" cy="1737291"/>
          </a:xfrm>
          <a:prstGeom prst="rect">
            <a:avLst/>
          </a:prstGeom>
        </p:spPr>
        <p:txBody>
          <a:bodyPr/>
          <a:lstStyle>
            <a:lvl1pPr algn="l">
              <a:defRPr sz="7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Does This Mean for Us?</a:t>
            </a:r>
          </a:p>
        </p:txBody>
      </p:sp>
      <p:sp>
        <p:nvSpPr>
          <p:cNvPr id="142" name="If God pre-existed all things, then there is something beyond this life (2 Pet. 3:7, 13)…"/>
          <p:cNvSpPr txBox="1"/>
          <p:nvPr>
            <p:ph type="body" idx="1"/>
          </p:nvPr>
        </p:nvSpPr>
        <p:spPr>
          <a:xfrm>
            <a:off x="3659404" y="3643312"/>
            <a:ext cx="17065192" cy="9477841"/>
          </a:xfrm>
          <a:prstGeom prst="rect">
            <a:avLst/>
          </a:prstGeom>
        </p:spPr>
        <p:txBody>
          <a:bodyPr anchor="t"/>
          <a:lstStyle/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If God pre-existed all things, then there is something beyond this life (2 Pet. 3:7, 13)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If God has power over all things, then we need to humble ourselves before Him (1 Pet. 5:6)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If God has a plan for what He does, then we need to trust Him and submit to His will (Eccl. 12:13; Jn. 2:5)</a:t>
            </a:r>
          </a:p>
          <a:p>
            <a:pPr marL="622300" indent="-622300">
              <a:spcBef>
                <a:spcPts val="5000"/>
              </a:spcBef>
              <a:buSzPct val="100000"/>
              <a:defRPr sz="4200">
                <a:latin typeface="Georgia"/>
                <a:ea typeface="Georgia"/>
                <a:cs typeface="Georgia"/>
                <a:sym typeface="Georgia"/>
              </a:defRPr>
            </a:pPr>
            <a:r>
              <a:t>If God made all things for our good, then we need to show gratitude (1 Tim. 4:4-5)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